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A2D41D6-199D-42F0-B687-AC604C50951A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B8299F0-71B8-41CA-A1AC-91149E4FB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Похожее изображени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736"/>
            <a:ext cx="8072494" cy="4614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7620" y="5929330"/>
            <a:ext cx="4714908" cy="71438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Учитель-логопед Парфенова Л.В. МБОУ «СОШ № 3</a:t>
            </a:r>
            <a:r>
              <a:rPr lang="ru-RU" dirty="0" smtClean="0">
                <a:solidFill>
                  <a:schemeClr val="tx1"/>
                </a:solidFill>
              </a:rPr>
              <a:t>» </a:t>
            </a:r>
            <a:r>
              <a:rPr lang="ru-RU" dirty="0" err="1" smtClean="0">
                <a:solidFill>
                  <a:schemeClr val="tx1"/>
                </a:solidFill>
              </a:rPr>
              <a:t>г.Ангарск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3">
            <a:lum contrast="10000"/>
          </a:blip>
          <a:srcRect l="8658" t="3314" r="8765" b="87771"/>
          <a:stretch>
            <a:fillRect/>
          </a:stretch>
        </p:blipFill>
        <p:spPr bwMode="auto">
          <a:xfrm>
            <a:off x="1928794" y="285728"/>
            <a:ext cx="4905375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охожее изображение"/>
          <p:cNvPicPr>
            <a:picLocks noGrp="1"/>
          </p:cNvPicPr>
          <p:nvPr>
            <p:ph idx="1"/>
          </p:nvPr>
        </p:nvPicPr>
        <p:blipFill>
          <a:blip r:embed="rId2"/>
          <a:srcRect t="15086" r="74790" b="64686"/>
          <a:stretch>
            <a:fillRect/>
          </a:stretch>
        </p:blipFill>
        <p:spPr bwMode="auto">
          <a:xfrm>
            <a:off x="500034" y="1571612"/>
            <a:ext cx="2053071" cy="2312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Похожее изображение"/>
          <p:cNvPicPr/>
          <p:nvPr/>
        </p:nvPicPr>
        <p:blipFill>
          <a:blip r:embed="rId2"/>
          <a:srcRect l="25331" t="15200" r="50097" b="64800"/>
          <a:stretch>
            <a:fillRect/>
          </a:stretch>
        </p:blipFill>
        <p:spPr bwMode="auto">
          <a:xfrm>
            <a:off x="2857488" y="1571612"/>
            <a:ext cx="192882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Похожее изображение"/>
          <p:cNvPicPr/>
          <p:nvPr/>
        </p:nvPicPr>
        <p:blipFill>
          <a:blip r:embed="rId2"/>
          <a:srcRect l="49702" t="15314" r="25725" b="64572"/>
          <a:stretch>
            <a:fillRect/>
          </a:stretch>
        </p:blipFill>
        <p:spPr bwMode="auto">
          <a:xfrm>
            <a:off x="5072066" y="1571612"/>
            <a:ext cx="178595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Похожее изображение"/>
          <p:cNvPicPr/>
          <p:nvPr/>
        </p:nvPicPr>
        <p:blipFill>
          <a:blip r:embed="rId2"/>
          <a:srcRect t="34857" r="74506" b="44800"/>
          <a:stretch>
            <a:fillRect/>
          </a:stretch>
        </p:blipFill>
        <p:spPr bwMode="auto">
          <a:xfrm>
            <a:off x="7000892" y="1571612"/>
            <a:ext cx="185738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Похожее изображение"/>
          <p:cNvPicPr/>
          <p:nvPr/>
        </p:nvPicPr>
        <p:blipFill>
          <a:blip r:embed="rId2"/>
          <a:srcRect l="74719" t="35200" r="1390" b="44914"/>
          <a:stretch>
            <a:fillRect/>
          </a:stretch>
        </p:blipFill>
        <p:spPr bwMode="auto">
          <a:xfrm>
            <a:off x="1142976" y="4000504"/>
            <a:ext cx="192882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Похожее изображение"/>
          <p:cNvPicPr/>
          <p:nvPr/>
        </p:nvPicPr>
        <p:blipFill>
          <a:blip r:embed="rId2"/>
          <a:srcRect l="25174" t="35314" r="49813" b="44800"/>
          <a:stretch>
            <a:fillRect/>
          </a:stretch>
        </p:blipFill>
        <p:spPr bwMode="auto">
          <a:xfrm>
            <a:off x="3357554" y="4000504"/>
            <a:ext cx="185738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Похожее изображение"/>
          <p:cNvPicPr/>
          <p:nvPr/>
        </p:nvPicPr>
        <p:blipFill>
          <a:blip r:embed="rId2"/>
          <a:srcRect l="1122" t="54857" r="74345" b="24686"/>
          <a:stretch>
            <a:fillRect/>
          </a:stretch>
        </p:blipFill>
        <p:spPr bwMode="auto">
          <a:xfrm>
            <a:off x="5429256" y="4000504"/>
            <a:ext cx="185738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охожее изображение"/>
          <p:cNvPicPr>
            <a:picLocks noGrp="1"/>
          </p:cNvPicPr>
          <p:nvPr>
            <p:ph idx="1"/>
          </p:nvPr>
        </p:nvPicPr>
        <p:blipFill>
          <a:blip r:embed="rId2"/>
          <a:srcRect l="25494" t="55200" r="50134" b="24914"/>
          <a:stretch>
            <a:fillRect/>
          </a:stretch>
        </p:blipFill>
        <p:spPr bwMode="auto">
          <a:xfrm>
            <a:off x="500034" y="1571612"/>
            <a:ext cx="1984825" cy="2272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Похожее изображение"/>
          <p:cNvPicPr/>
          <p:nvPr/>
        </p:nvPicPr>
        <p:blipFill>
          <a:blip r:embed="rId2"/>
          <a:srcRect l="49866" t="55200" r="25762" b="24914"/>
          <a:stretch>
            <a:fillRect/>
          </a:stretch>
        </p:blipFill>
        <p:spPr bwMode="auto">
          <a:xfrm>
            <a:off x="2643174" y="1571612"/>
            <a:ext cx="185738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Похожее изображение"/>
          <p:cNvPicPr/>
          <p:nvPr/>
        </p:nvPicPr>
        <p:blipFill>
          <a:blip r:embed="rId2"/>
          <a:srcRect l="74719" t="55086" r="1069" b="24914"/>
          <a:stretch>
            <a:fillRect/>
          </a:stretch>
        </p:blipFill>
        <p:spPr bwMode="auto">
          <a:xfrm>
            <a:off x="4643438" y="1571612"/>
            <a:ext cx="192882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Похожее изображение"/>
          <p:cNvPicPr/>
          <p:nvPr/>
        </p:nvPicPr>
        <p:blipFill>
          <a:blip r:embed="rId2"/>
          <a:srcRect l="1122" t="75085" r="74506" b="4686"/>
          <a:stretch>
            <a:fillRect/>
          </a:stretch>
        </p:blipFill>
        <p:spPr bwMode="auto">
          <a:xfrm>
            <a:off x="6715140" y="1571612"/>
            <a:ext cx="192882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Похожее изображение"/>
          <p:cNvPicPr/>
          <p:nvPr/>
        </p:nvPicPr>
        <p:blipFill>
          <a:blip r:embed="rId2"/>
          <a:srcRect l="25815" t="75200" r="50098" b="4686"/>
          <a:stretch>
            <a:fillRect/>
          </a:stretch>
        </p:blipFill>
        <p:spPr bwMode="auto">
          <a:xfrm>
            <a:off x="1142976" y="4000504"/>
            <a:ext cx="221457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Похожее изображение"/>
          <p:cNvPicPr/>
          <p:nvPr/>
        </p:nvPicPr>
        <p:blipFill>
          <a:blip r:embed="rId2"/>
          <a:srcRect l="49866" t="75200" r="25281" b="4686"/>
          <a:stretch>
            <a:fillRect/>
          </a:stretch>
        </p:blipFill>
        <p:spPr bwMode="auto">
          <a:xfrm>
            <a:off x="3500430" y="4000504"/>
            <a:ext cx="207170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Похожее изображение"/>
          <p:cNvPicPr/>
          <p:nvPr/>
        </p:nvPicPr>
        <p:blipFill>
          <a:blip r:embed="rId2"/>
          <a:srcRect l="49866" t="35086" r="25281" b="44914"/>
          <a:stretch>
            <a:fillRect/>
          </a:stretch>
        </p:blipFill>
        <p:spPr bwMode="auto">
          <a:xfrm>
            <a:off x="5786446" y="4000504"/>
            <a:ext cx="221457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Пальчиковая гимнастика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643998" cy="490063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b="1" dirty="0" smtClean="0"/>
              <a:t>Прилетела </a:t>
            </a:r>
            <a:r>
              <a:rPr lang="ru-RU" b="1" dirty="0"/>
              <a:t>к нам вчера </a:t>
            </a:r>
            <a:endParaRPr lang="ru-RU" b="1" dirty="0" smtClean="0"/>
          </a:p>
          <a:p>
            <a:pPr>
              <a:buNone/>
            </a:pPr>
            <a:r>
              <a:rPr lang="ru-RU" i="1" dirty="0" smtClean="0"/>
              <a:t>     (машут </a:t>
            </a:r>
            <a:r>
              <a:rPr lang="ru-RU" i="1" dirty="0"/>
              <a:t>ладошками)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Полосатая пчела</a:t>
            </a:r>
            <a:r>
              <a:rPr lang="ru-RU" dirty="0"/>
              <a:t>, 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      (на </a:t>
            </a:r>
            <a:r>
              <a:rPr lang="ru-RU" i="1" dirty="0"/>
              <a:t>каждое </a:t>
            </a:r>
            <a:r>
              <a:rPr lang="ru-RU" i="1" dirty="0" smtClean="0"/>
              <a:t> насекомое  загибают </a:t>
            </a:r>
            <a:r>
              <a:rPr lang="ru-RU" i="1" dirty="0"/>
              <a:t>пальчик)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А за нею </a:t>
            </a:r>
            <a:r>
              <a:rPr lang="ru-RU" b="1" dirty="0" err="1"/>
              <a:t>шмель-шмелёк</a:t>
            </a:r>
            <a:r>
              <a:rPr lang="ru-RU" b="1" dirty="0"/>
              <a:t> </a:t>
            </a:r>
            <a:br>
              <a:rPr lang="ru-RU" b="1" dirty="0"/>
            </a:br>
            <a:r>
              <a:rPr lang="ru-RU" b="1" dirty="0"/>
              <a:t>И весёлый мотылёк, </a:t>
            </a:r>
            <a:br>
              <a:rPr lang="ru-RU" b="1" dirty="0"/>
            </a:br>
            <a:r>
              <a:rPr lang="ru-RU" b="1" dirty="0"/>
              <a:t>Два жука и стрекоза,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Как фонарики глаза. </a:t>
            </a:r>
            <a:endParaRPr lang="ru-RU" b="1" dirty="0" smtClean="0"/>
          </a:p>
          <a:p>
            <a:pPr>
              <a:buNone/>
            </a:pPr>
            <a:r>
              <a:rPr lang="ru-RU" i="1" dirty="0" smtClean="0"/>
              <a:t>     (делают </a:t>
            </a:r>
            <a:r>
              <a:rPr lang="ru-RU" i="1" dirty="0"/>
              <a:t>колечки </a:t>
            </a:r>
            <a:r>
              <a:rPr lang="ru-RU" i="1" dirty="0" smtClean="0"/>
              <a:t>и </a:t>
            </a:r>
            <a:r>
              <a:rPr lang="ru-RU" i="1" dirty="0"/>
              <a:t>подносят к глазам) </a:t>
            </a:r>
            <a:br>
              <a:rPr lang="ru-RU" i="1" dirty="0"/>
            </a:br>
            <a:r>
              <a:rPr lang="ru-RU" b="1" dirty="0"/>
              <a:t>Приходили муравьи </a:t>
            </a:r>
            <a:br>
              <a:rPr lang="ru-RU" b="1" dirty="0"/>
            </a:br>
            <a:r>
              <a:rPr lang="ru-RU" b="1" dirty="0"/>
              <a:t>И травинку принесли. </a:t>
            </a:r>
            <a:br>
              <a:rPr lang="ru-RU" b="1" dirty="0"/>
            </a:br>
            <a:r>
              <a:rPr lang="ru-RU" b="1" dirty="0"/>
              <a:t>Пожужжали, полетали, </a:t>
            </a:r>
            <a:endParaRPr lang="ru-RU" b="1" dirty="0" smtClean="0"/>
          </a:p>
          <a:p>
            <a:pPr>
              <a:buNone/>
            </a:pPr>
            <a:r>
              <a:rPr lang="ru-RU" b="1" i="1" dirty="0" smtClean="0"/>
              <a:t>      </a:t>
            </a:r>
            <a:r>
              <a:rPr lang="ru-RU" i="1" dirty="0" smtClean="0"/>
              <a:t>(машут </a:t>
            </a:r>
            <a:r>
              <a:rPr lang="ru-RU" i="1" dirty="0"/>
              <a:t>ладошками)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От усталости упали. </a:t>
            </a:r>
            <a:r>
              <a:rPr lang="ru-RU" i="1" dirty="0" smtClean="0"/>
              <a:t>(роняют </a:t>
            </a:r>
            <a:r>
              <a:rPr lang="ru-RU" i="1" dirty="0"/>
              <a:t>ладони на колени)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 descr="Картинки по запросу картинка пчелы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3071810"/>
            <a:ext cx="226695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инки по запросу картинка паучка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4786322"/>
            <a:ext cx="2338379" cy="179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Пальчиковая гимнастика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435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Паучок бежал по ветке  (бегут пальчиками по правой руке)</a:t>
            </a:r>
          </a:p>
          <a:p>
            <a:pPr>
              <a:buNone/>
            </a:pPr>
            <a:r>
              <a:rPr lang="ru-RU" sz="2400" dirty="0" smtClean="0"/>
              <a:t>А за ним бежали детки (бегут пальчиками по левой руке)</a:t>
            </a:r>
          </a:p>
          <a:p>
            <a:pPr>
              <a:buNone/>
            </a:pPr>
            <a:r>
              <a:rPr lang="ru-RU" sz="2400" dirty="0" smtClean="0"/>
              <a:t>Дождик с неба вдруг полил (машут ладошками)</a:t>
            </a:r>
          </a:p>
          <a:p>
            <a:pPr>
              <a:buNone/>
            </a:pPr>
            <a:r>
              <a:rPr lang="ru-RU" sz="2400" dirty="0" smtClean="0"/>
              <a:t>Паучков на землю смыл (хлопок в ладоши)</a:t>
            </a:r>
          </a:p>
          <a:p>
            <a:pPr>
              <a:buNone/>
            </a:pPr>
            <a:r>
              <a:rPr lang="ru-RU" sz="2400" dirty="0" smtClean="0"/>
              <a:t>Солнце стало пригревать (руки вверх, пальцы раздвинуть как лучики солнца)</a:t>
            </a:r>
          </a:p>
          <a:p>
            <a:pPr>
              <a:buNone/>
            </a:pPr>
            <a:r>
              <a:rPr lang="ru-RU" sz="2400" dirty="0" smtClean="0"/>
              <a:t>Паучок бежит опять (бегут пальчиками по правой руке)</a:t>
            </a:r>
          </a:p>
          <a:p>
            <a:pPr>
              <a:buNone/>
            </a:pPr>
            <a:r>
              <a:rPr lang="ru-RU" sz="2400" dirty="0" smtClean="0"/>
              <a:t>А за ним бегут все  детки, чтобы погулять </a:t>
            </a:r>
          </a:p>
          <a:p>
            <a:pPr>
              <a:buNone/>
            </a:pPr>
            <a:r>
              <a:rPr lang="ru-RU" sz="2400" dirty="0" smtClean="0"/>
              <a:t>по ветке (бегут пальчиками по голове)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«Один-много»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Одна пчела – много пчел</a:t>
            </a:r>
          </a:p>
          <a:p>
            <a:pPr>
              <a:buNone/>
            </a:pPr>
            <a:r>
              <a:rPr lang="ru-RU" dirty="0" smtClean="0"/>
              <a:t>Одна бабочка – </a:t>
            </a:r>
            <a:r>
              <a:rPr lang="ru-RU" dirty="0" smtClean="0"/>
              <a:t>много….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Один муравей – </a:t>
            </a:r>
            <a:r>
              <a:rPr lang="ru-RU" dirty="0" smtClean="0"/>
              <a:t>много….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Один жук – </a:t>
            </a:r>
            <a:r>
              <a:rPr lang="ru-RU" dirty="0" smtClean="0"/>
              <a:t>много….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Одна гусеница – </a:t>
            </a:r>
            <a:r>
              <a:rPr lang="ru-RU" dirty="0" smtClean="0"/>
              <a:t>много….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Одна стрекоза – </a:t>
            </a:r>
            <a:r>
              <a:rPr lang="ru-RU" dirty="0" smtClean="0"/>
              <a:t>много….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Один комар – </a:t>
            </a:r>
            <a:r>
              <a:rPr lang="ru-RU" dirty="0" smtClean="0"/>
              <a:t>много….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Один кузнечик – </a:t>
            </a:r>
            <a:r>
              <a:rPr lang="ru-RU" dirty="0" smtClean="0"/>
              <a:t>много….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Одна муха </a:t>
            </a:r>
            <a:r>
              <a:rPr lang="ru-RU" dirty="0" smtClean="0"/>
              <a:t>– много….</a:t>
            </a:r>
            <a:endParaRPr lang="ru-RU" dirty="0"/>
          </a:p>
        </p:txBody>
      </p:sp>
      <p:pic>
        <p:nvPicPr>
          <p:cNvPr id="4" name="Рисунок 3" descr="Картинки по запросу картинка пчел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714356"/>
            <a:ext cx="2127568" cy="141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картинка бабочки для детей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1928802"/>
            <a:ext cx="2033596" cy="1866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картинка муравьи для детей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643314"/>
            <a:ext cx="203835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«На сосне танцует жук» (</a:t>
            </a:r>
            <a:r>
              <a:rPr lang="ru-RU" dirty="0" err="1" smtClean="0"/>
              <a:t>Н.Помельникова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 numCol="2"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sz="2400" dirty="0" smtClean="0"/>
              <a:t>Тук-тук, перестук!</a:t>
            </a:r>
            <a:br>
              <a:rPr lang="ru-RU" sz="2400" dirty="0" smtClean="0"/>
            </a:br>
            <a:r>
              <a:rPr lang="ru-RU" sz="2400" dirty="0" smtClean="0"/>
              <a:t>Дятел лечит старый сук.</a:t>
            </a:r>
            <a:br>
              <a:rPr lang="ru-RU" sz="2400" dirty="0" smtClean="0"/>
            </a:br>
            <a:r>
              <a:rPr lang="ru-RU" sz="2400" dirty="0" smtClean="0"/>
              <a:t>По весне цветёт сосна:</a:t>
            </a:r>
            <a:br>
              <a:rPr lang="ru-RU" sz="2400" dirty="0" smtClean="0"/>
            </a:br>
            <a:r>
              <a:rPr lang="ru-RU" sz="2400" dirty="0" smtClean="0"/>
              <a:t>Шишки сеют семена.</a:t>
            </a:r>
            <a:br>
              <a:rPr lang="ru-RU" sz="2400" dirty="0" smtClean="0"/>
            </a:br>
            <a:r>
              <a:rPr lang="ru-RU" sz="2400" dirty="0" smtClean="0"/>
              <a:t>Подхватили семена</a:t>
            </a:r>
            <a:br>
              <a:rPr lang="ru-RU" sz="2400" dirty="0" smtClean="0"/>
            </a:br>
            <a:r>
              <a:rPr lang="ru-RU" sz="2400" dirty="0" smtClean="0"/>
              <a:t>Ветер, солнце и весна.</a:t>
            </a:r>
            <a:br>
              <a:rPr lang="ru-RU" sz="2400" dirty="0" smtClean="0"/>
            </a:br>
            <a:r>
              <a:rPr lang="ru-RU" sz="2400" dirty="0" smtClean="0"/>
              <a:t>И в траве, как в колыбели,</a:t>
            </a:r>
            <a:br>
              <a:rPr lang="ru-RU" sz="2400" dirty="0" smtClean="0"/>
            </a:br>
            <a:r>
              <a:rPr lang="ru-RU" sz="2400" dirty="0" smtClean="0"/>
              <a:t>Им росинки песни пели.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Будут дождики идти,</a:t>
            </a:r>
            <a:br>
              <a:rPr lang="ru-RU" sz="2400" dirty="0" smtClean="0"/>
            </a:br>
            <a:r>
              <a:rPr lang="ru-RU" sz="2400" dirty="0" smtClean="0"/>
              <a:t>Будут сосенки расти.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Тук-тук, перестук!</a:t>
            </a:r>
            <a:br>
              <a:rPr lang="ru-RU" sz="2400" dirty="0" smtClean="0"/>
            </a:br>
            <a:r>
              <a:rPr lang="ru-RU" sz="2400" dirty="0" smtClean="0"/>
              <a:t>На сосне танцует жук.</a:t>
            </a:r>
            <a:br>
              <a:rPr lang="ru-RU" sz="2400" dirty="0" smtClean="0"/>
            </a:br>
            <a:r>
              <a:rPr lang="ru-RU" sz="2400" dirty="0" smtClean="0"/>
              <a:t>Рядом бабочка порхает,</a:t>
            </a:r>
            <a:br>
              <a:rPr lang="ru-RU" sz="2400" dirty="0" smtClean="0"/>
            </a:br>
            <a:r>
              <a:rPr lang="ru-RU" sz="2400" dirty="0" smtClean="0"/>
              <a:t>Жука в гости приглашает.</a:t>
            </a:r>
            <a:br>
              <a:rPr lang="ru-RU" sz="2400" dirty="0" smtClean="0"/>
            </a:br>
            <a:r>
              <a:rPr lang="ru-RU" sz="2400" dirty="0" smtClean="0"/>
              <a:t>А за маленький сучок</a:t>
            </a:r>
            <a:br>
              <a:rPr lang="ru-RU" sz="2400" dirty="0" smtClean="0"/>
            </a:br>
            <a:r>
              <a:rPr lang="ru-RU" sz="2400" dirty="0" smtClean="0"/>
              <a:t>Спрятал сети паучок.</a:t>
            </a:r>
            <a:br>
              <a:rPr lang="ru-RU" sz="2400" dirty="0" smtClean="0"/>
            </a:br>
            <a:r>
              <a:rPr lang="ru-RU" sz="2400" dirty="0" smtClean="0"/>
              <a:t>Хочет бабочку поймать,</a:t>
            </a:r>
            <a:br>
              <a:rPr lang="ru-RU" sz="2400" dirty="0" smtClean="0"/>
            </a:br>
            <a:r>
              <a:rPr lang="ru-RU" sz="2400" dirty="0" smtClean="0"/>
              <a:t>А жука – переплясать.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Пусть никто не ссорится,</a:t>
            </a:r>
            <a:br>
              <a:rPr lang="ru-RU" sz="2400" dirty="0" smtClean="0"/>
            </a:br>
            <a:r>
              <a:rPr lang="ru-RU" sz="2400" dirty="0" smtClean="0"/>
              <a:t>И в капкан не ловится.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Тук-тук! – на сосне</a:t>
            </a:r>
            <a:br>
              <a:rPr lang="ru-RU" sz="2400" dirty="0" smtClean="0"/>
            </a:br>
            <a:r>
              <a:rPr lang="ru-RU" sz="2400" dirty="0" smtClean="0"/>
              <a:t>Раздаётся по весне.</a:t>
            </a:r>
            <a:br>
              <a:rPr lang="ru-RU" sz="2400" dirty="0" smtClean="0"/>
            </a:br>
            <a:r>
              <a:rPr lang="ru-RU" sz="2400" dirty="0" smtClean="0"/>
              <a:t>И под этот добрый стук</a:t>
            </a:r>
            <a:br>
              <a:rPr lang="ru-RU" sz="2400" dirty="0" smtClean="0"/>
            </a:br>
            <a:r>
              <a:rPr lang="ru-RU" sz="2400" dirty="0" smtClean="0"/>
              <a:t>С бабочкой танцует жук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>
                <a:solidFill>
                  <a:srgbClr val="92D050"/>
                </a:solidFill>
              </a:rPr>
              <a:t>Ответьте на вопросы:</a:t>
            </a:r>
          </a:p>
          <a:p>
            <a:pPr>
              <a:buNone/>
            </a:pPr>
            <a:r>
              <a:rPr lang="ru-RU" sz="2400" dirty="0" smtClean="0">
                <a:solidFill>
                  <a:srgbClr val="92D050"/>
                </a:solidFill>
              </a:rPr>
              <a:t>1.Где танцевал жук?</a:t>
            </a:r>
          </a:p>
          <a:p>
            <a:pPr>
              <a:buNone/>
            </a:pPr>
            <a:r>
              <a:rPr lang="ru-RU" sz="2400" dirty="0" smtClean="0">
                <a:solidFill>
                  <a:srgbClr val="92D050"/>
                </a:solidFill>
              </a:rPr>
              <a:t>2.Кто приглашал в гости жука?</a:t>
            </a:r>
          </a:p>
          <a:p>
            <a:pPr>
              <a:buNone/>
            </a:pPr>
            <a:r>
              <a:rPr lang="ru-RU" sz="2400" dirty="0" smtClean="0">
                <a:solidFill>
                  <a:srgbClr val="92D050"/>
                </a:solidFill>
              </a:rPr>
              <a:t>3.Кто хотел поймать бабочку?</a:t>
            </a:r>
          </a:p>
          <a:p>
            <a:pPr>
              <a:buNone/>
            </a:pPr>
            <a:r>
              <a:rPr lang="ru-RU" sz="2400" dirty="0" smtClean="0">
                <a:solidFill>
                  <a:srgbClr val="92D050"/>
                </a:solidFill>
              </a:rPr>
              <a:t>4.Кто лечил старый сук?</a:t>
            </a:r>
          </a:p>
          <a:p>
            <a:pPr>
              <a:buNone/>
            </a:pPr>
            <a:r>
              <a:rPr lang="ru-RU" sz="2400" dirty="0" smtClean="0">
                <a:solidFill>
                  <a:srgbClr val="92D050"/>
                </a:solidFill>
              </a:rPr>
              <a:t>5.В какое время года это происходило?</a:t>
            </a:r>
            <a:endParaRPr lang="ru-RU" sz="24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Отгадай загадки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1)Домовитая хозяйка</a:t>
            </a:r>
          </a:p>
          <a:p>
            <a:pPr>
              <a:buNone/>
            </a:pPr>
            <a:r>
              <a:rPr lang="ru-RU" dirty="0" smtClean="0"/>
              <a:t>Полетает </a:t>
            </a:r>
            <a:r>
              <a:rPr lang="ru-RU" dirty="0" smtClean="0"/>
              <a:t>над </a:t>
            </a:r>
            <a:r>
              <a:rPr lang="ru-RU" dirty="0" smtClean="0"/>
              <a:t>лужайкой,</a:t>
            </a:r>
          </a:p>
          <a:p>
            <a:pPr>
              <a:buNone/>
            </a:pPr>
            <a:r>
              <a:rPr lang="ru-RU" dirty="0" smtClean="0"/>
              <a:t>Похлопочет </a:t>
            </a:r>
            <a:r>
              <a:rPr lang="ru-RU" dirty="0" smtClean="0"/>
              <a:t>над цветком </a:t>
            </a:r>
            <a:r>
              <a:rPr lang="ru-RU" dirty="0" smtClean="0"/>
              <a:t>–</a:t>
            </a:r>
          </a:p>
          <a:p>
            <a:pPr>
              <a:buNone/>
            </a:pPr>
            <a:r>
              <a:rPr lang="ru-RU" dirty="0" smtClean="0"/>
              <a:t>Он </a:t>
            </a:r>
            <a:r>
              <a:rPr lang="ru-RU" dirty="0" smtClean="0"/>
              <a:t>поделится медком</a:t>
            </a:r>
            <a:r>
              <a:rPr lang="ru-RU" dirty="0" smtClean="0"/>
              <a:t>.  </a:t>
            </a:r>
          </a:p>
          <a:p>
            <a:pPr>
              <a:buNone/>
            </a:pPr>
            <a:r>
              <a:rPr lang="ru-RU" dirty="0" smtClean="0"/>
              <a:t>2) На поляне возле </a:t>
            </a:r>
            <a:r>
              <a:rPr lang="ru-RU" dirty="0" smtClean="0"/>
              <a:t>ёлок</a:t>
            </a:r>
          </a:p>
          <a:p>
            <a:pPr>
              <a:buNone/>
            </a:pPr>
            <a:r>
              <a:rPr lang="ru-RU" dirty="0" smtClean="0"/>
              <a:t>Дом </a:t>
            </a:r>
            <a:r>
              <a:rPr lang="ru-RU" dirty="0" smtClean="0"/>
              <a:t>построен из </a:t>
            </a:r>
            <a:r>
              <a:rPr lang="ru-RU" dirty="0" smtClean="0"/>
              <a:t>иголок.</a:t>
            </a:r>
          </a:p>
          <a:p>
            <a:pPr>
              <a:buNone/>
            </a:pPr>
            <a:r>
              <a:rPr lang="ru-RU" dirty="0" smtClean="0"/>
              <a:t>За </a:t>
            </a:r>
            <a:r>
              <a:rPr lang="ru-RU" dirty="0" smtClean="0"/>
              <a:t>травой не виден </a:t>
            </a:r>
            <a:r>
              <a:rPr lang="ru-RU" dirty="0" smtClean="0"/>
              <a:t>он,</a:t>
            </a:r>
          </a:p>
          <a:p>
            <a:pPr>
              <a:buNone/>
            </a:pPr>
            <a:r>
              <a:rPr lang="ru-RU" dirty="0" smtClean="0"/>
              <a:t>А </a:t>
            </a:r>
            <a:r>
              <a:rPr lang="ru-RU" dirty="0" smtClean="0"/>
              <a:t>жильцов в нём </a:t>
            </a:r>
            <a:r>
              <a:rPr lang="ru-RU" dirty="0" smtClean="0"/>
              <a:t>миллион</a:t>
            </a:r>
          </a:p>
          <a:p>
            <a:pPr>
              <a:buNone/>
            </a:pPr>
            <a:r>
              <a:rPr lang="ru-RU" dirty="0" smtClean="0"/>
              <a:t>3)</a:t>
            </a:r>
            <a:r>
              <a:rPr lang="ru-RU" dirty="0" smtClean="0"/>
              <a:t> Красненькие крылышки, черные </a:t>
            </a:r>
            <a:r>
              <a:rPr lang="ru-RU" dirty="0" smtClean="0"/>
              <a:t>горошки.</a:t>
            </a:r>
          </a:p>
          <a:p>
            <a:pPr>
              <a:buNone/>
            </a:pPr>
            <a:r>
              <a:rPr lang="ru-RU" dirty="0" smtClean="0"/>
              <a:t>Кто </a:t>
            </a:r>
            <a:r>
              <a:rPr lang="ru-RU" dirty="0" smtClean="0"/>
              <a:t>это гуляет по моей ладошке?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Отгадай загадки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4)</a:t>
            </a:r>
            <a:r>
              <a:rPr lang="ru-RU" dirty="0" smtClean="0"/>
              <a:t> Шевелились у </a:t>
            </a:r>
            <a:r>
              <a:rPr lang="ru-RU" dirty="0" smtClean="0"/>
              <a:t>цветка все </a:t>
            </a:r>
            <a:r>
              <a:rPr lang="ru-RU" dirty="0" smtClean="0"/>
              <a:t>четыре </a:t>
            </a:r>
            <a:r>
              <a:rPr lang="ru-RU" dirty="0" smtClean="0"/>
              <a:t>лепестка.</a:t>
            </a:r>
          </a:p>
          <a:p>
            <a:pPr>
              <a:buNone/>
            </a:pPr>
            <a:r>
              <a:rPr lang="ru-RU" dirty="0" smtClean="0"/>
              <a:t>Я </a:t>
            </a:r>
            <a:r>
              <a:rPr lang="ru-RU" dirty="0" smtClean="0"/>
              <a:t>сорвать его хотел </a:t>
            </a:r>
            <a:r>
              <a:rPr lang="ru-RU" dirty="0" smtClean="0"/>
              <a:t>- он </a:t>
            </a:r>
            <a:r>
              <a:rPr lang="ru-RU" dirty="0" smtClean="0"/>
              <a:t>вспорхнул и </a:t>
            </a:r>
            <a:r>
              <a:rPr lang="ru-RU" dirty="0" smtClean="0"/>
              <a:t>улетел.</a:t>
            </a:r>
          </a:p>
          <a:p>
            <a:pPr>
              <a:buNone/>
            </a:pPr>
            <a:r>
              <a:rPr lang="ru-RU" dirty="0" smtClean="0"/>
              <a:t>5) Целый день летает, всем </a:t>
            </a:r>
            <a:r>
              <a:rPr lang="ru-RU" dirty="0" smtClean="0"/>
              <a:t>надоедает,</a:t>
            </a:r>
          </a:p>
          <a:p>
            <a:pPr>
              <a:buNone/>
            </a:pPr>
            <a:r>
              <a:rPr lang="ru-RU" dirty="0" smtClean="0"/>
              <a:t>Ночь </a:t>
            </a:r>
            <a:r>
              <a:rPr lang="ru-RU" dirty="0" smtClean="0"/>
              <a:t>настанет, тогда перестанет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6) Не жужжу, когда </a:t>
            </a:r>
            <a:r>
              <a:rPr lang="ru-RU" dirty="0" smtClean="0"/>
              <a:t>лежу, не </a:t>
            </a:r>
            <a:r>
              <a:rPr lang="ru-RU" dirty="0" smtClean="0"/>
              <a:t>жужжу, когда </a:t>
            </a:r>
            <a:r>
              <a:rPr lang="ru-RU" dirty="0" smtClean="0"/>
              <a:t>хожу.</a:t>
            </a:r>
          </a:p>
          <a:p>
            <a:pPr>
              <a:buNone/>
            </a:pPr>
            <a:r>
              <a:rPr lang="ru-RU" dirty="0" smtClean="0"/>
              <a:t>Если </a:t>
            </a:r>
            <a:r>
              <a:rPr lang="ru-RU" dirty="0" smtClean="0"/>
              <a:t>в воздухе </a:t>
            </a:r>
            <a:r>
              <a:rPr lang="ru-RU" dirty="0" smtClean="0"/>
              <a:t>кружусь, тут </a:t>
            </a:r>
            <a:r>
              <a:rPr lang="ru-RU" dirty="0" smtClean="0"/>
              <a:t>уж </a:t>
            </a:r>
            <a:r>
              <a:rPr lang="ru-RU" dirty="0" smtClean="0"/>
              <a:t>вдоволь</a:t>
            </a:r>
          </a:p>
          <a:p>
            <a:pPr>
              <a:buNone/>
            </a:pPr>
            <a:r>
              <a:rPr lang="ru-RU" dirty="0" err="1" smtClean="0"/>
              <a:t>нажужжусь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7) В тёмном уголке </a:t>
            </a:r>
            <a:r>
              <a:rPr lang="ru-RU" dirty="0" smtClean="0"/>
              <a:t>живёт, шёлковую </a:t>
            </a:r>
            <a:r>
              <a:rPr lang="ru-RU" dirty="0" smtClean="0"/>
              <a:t>нить </a:t>
            </a:r>
            <a:r>
              <a:rPr lang="ru-RU" dirty="0" smtClean="0"/>
              <a:t>плетёт,</a:t>
            </a:r>
          </a:p>
          <a:p>
            <a:pPr>
              <a:buNone/>
            </a:pPr>
            <a:r>
              <a:rPr lang="ru-RU" dirty="0" smtClean="0"/>
              <a:t>Он </a:t>
            </a:r>
            <a:r>
              <a:rPr lang="ru-RU" dirty="0" smtClean="0"/>
              <a:t>тайком сюда </a:t>
            </a:r>
            <a:r>
              <a:rPr lang="ru-RU" dirty="0" smtClean="0"/>
              <a:t>забрался, строить </a:t>
            </a:r>
            <a:r>
              <a:rPr lang="ru-RU" dirty="0" smtClean="0"/>
              <a:t>новый </a:t>
            </a:r>
            <a:r>
              <a:rPr lang="ru-RU" dirty="0" smtClean="0"/>
              <a:t>дом</a:t>
            </a:r>
          </a:p>
          <a:p>
            <a:pPr>
              <a:buNone/>
            </a:pPr>
            <a:r>
              <a:rPr lang="ru-RU" dirty="0" smtClean="0"/>
              <a:t>собрался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51510" indent="-514350">
              <a:buAutoNum type="arabicParenR"/>
            </a:pPr>
            <a:r>
              <a:rPr lang="ru-RU" dirty="0" smtClean="0"/>
              <a:t>Пчела</a:t>
            </a:r>
          </a:p>
          <a:p>
            <a:pPr marL="651510" indent="-514350">
              <a:buAutoNum type="arabicParenR"/>
            </a:pPr>
            <a:r>
              <a:rPr lang="ru-RU" dirty="0" smtClean="0"/>
              <a:t>Муравьи</a:t>
            </a:r>
          </a:p>
          <a:p>
            <a:pPr marL="651510" indent="-514350">
              <a:buAutoNum type="arabicParenR"/>
            </a:pPr>
            <a:r>
              <a:rPr lang="ru-RU" dirty="0" smtClean="0"/>
              <a:t>Божья коровка</a:t>
            </a:r>
          </a:p>
          <a:p>
            <a:pPr marL="651510" indent="-514350">
              <a:buAutoNum type="arabicParenR"/>
            </a:pPr>
            <a:r>
              <a:rPr lang="ru-RU" dirty="0" smtClean="0"/>
              <a:t>Бабочка</a:t>
            </a:r>
          </a:p>
          <a:p>
            <a:pPr marL="651510" indent="-514350">
              <a:buAutoNum type="arabicParenR"/>
            </a:pPr>
            <a:r>
              <a:rPr lang="ru-RU" dirty="0" smtClean="0"/>
              <a:t>Муха</a:t>
            </a:r>
          </a:p>
          <a:p>
            <a:pPr marL="651510" indent="-514350">
              <a:buAutoNum type="arabicParenR"/>
            </a:pPr>
            <a:r>
              <a:rPr lang="ru-RU" dirty="0" smtClean="0"/>
              <a:t>Жук</a:t>
            </a:r>
          </a:p>
          <a:p>
            <a:pPr marL="651510" indent="-514350">
              <a:buAutoNum type="arabicParenR"/>
            </a:pPr>
            <a:r>
              <a:rPr lang="ru-RU" dirty="0" smtClean="0"/>
              <a:t>Паук</a:t>
            </a:r>
          </a:p>
          <a:p>
            <a:pPr marL="651510" indent="-514350">
              <a:buAutoNum type="arabicParenR"/>
            </a:pPr>
            <a:endParaRPr lang="ru-RU" dirty="0"/>
          </a:p>
        </p:txBody>
      </p:sp>
      <p:pic>
        <p:nvPicPr>
          <p:cNvPr id="5" name="Рисунок 4" descr="смешные насекомые иллюстрация штока. иллюстрации насчитывающей ..."/>
          <p:cNvPicPr/>
          <p:nvPr/>
        </p:nvPicPr>
        <p:blipFill>
          <a:blip r:embed="rId2"/>
          <a:srcRect r="2111" b="8249"/>
          <a:stretch>
            <a:fillRect/>
          </a:stretch>
        </p:blipFill>
        <p:spPr bwMode="auto">
          <a:xfrm>
            <a:off x="3929058" y="1571612"/>
            <a:ext cx="4480373" cy="38528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175</TotalTime>
  <Words>310</Words>
  <Application>Microsoft Office PowerPoint</Application>
  <PresentationFormat>Экран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Слайд 1</vt:lpstr>
      <vt:lpstr>Слайд 2</vt:lpstr>
      <vt:lpstr>Слайд 3</vt:lpstr>
      <vt:lpstr>Пальчиковая гимнастика</vt:lpstr>
      <vt:lpstr>Пальчиковая гимнастика</vt:lpstr>
      <vt:lpstr>«Один-много»</vt:lpstr>
      <vt:lpstr>«На сосне танцует жук» (Н.Помельникова)</vt:lpstr>
      <vt:lpstr>Отгадай загадки</vt:lpstr>
      <vt:lpstr>Отгадай загадки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40</cp:revision>
  <dcterms:created xsi:type="dcterms:W3CDTF">2019-12-10T12:13:33Z</dcterms:created>
  <dcterms:modified xsi:type="dcterms:W3CDTF">2020-04-06T12:15:31Z</dcterms:modified>
</cp:coreProperties>
</file>